
<file path=[Content_Types].xml><?xml version="1.0" encoding="utf-8"?>
<Types xmlns="http://schemas.openxmlformats.org/package/2006/content-types">
  <Override PartName="/ppt/slides/slide3.xml" ContentType="application/vnd.openxmlformats-officedocument.presentationml.slide+xml"/>
  <Override PartName="/docProps/core.xml" ContentType="application/vnd.openxmlformats-package.core-properties+xml"/>
  <Override PartName="/ppt/slideLayouts/slideLayout6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4.xml" ContentType="application/vnd.openxmlformats-officedocument.presentationml.notesSlide+xml"/>
  <Override PartName="/ppt/slideLayouts/slideLayout1.xml" ContentType="application/vnd.openxmlformats-officedocument.presentationml.slideLayout+xml"/>
  <Default Extension="png" ContentType="image/png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slides/slide4.xml" ContentType="application/vnd.openxmlformats-officedocument.presentationml.slide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5.xml" ContentType="application/vnd.openxmlformats-officedocument.presentationml.notesSlide+xml"/>
  <Default Extension="jpeg" ContentType="image/jpeg"/>
  <Override PartName="/ppt/presProps.xml" ContentType="application/vnd.openxmlformats-officedocument.presentationml.presProps+xml"/>
  <Override PartName="/ppt/slideLayouts/slideLayout2.xml" ContentType="application/vnd.openxmlformats-officedocument.presentationml.slideLayout+xml"/>
  <Override PartName="/ppt/presentation.xml" ContentType="application/vnd.openxmlformats-officedocument.presentationml.presentation.main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rels" ContentType="application/vnd.openxmlformats-package.relationships+xml"/>
  <Override PartName="/ppt/tableStyles.xml" ContentType="application/vnd.openxmlformats-officedocument.presentationml.tableStyles+xml"/>
  <Override PartName="/ppt/slideLayouts/slideLayout4.xml" ContentType="application/vnd.openxmlformats-officedocument.presentationml.slideLayout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howGuides="1">
      <p:cViewPr>
        <p:scale>
          <a:sx n="150" d="100"/>
          <a:sy n="150" d="100"/>
        </p:scale>
        <p:origin x="-1152" y="160"/>
      </p:cViewPr>
      <p:guideLst>
        <p:guide orient="horz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99" d="100"/>
          <a:sy n="99" d="100"/>
        </p:scale>
        <p:origin x="-3492" y="-96"/>
      </p:cViewPr>
      <p:guideLst>
        <p:guide orient="horz"/>
        <p:guide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164656" y="4343400"/>
            <a:ext cx="4543125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Ubuntu" panose="020B0504030602030204" pitchFamily="34" charset="0"/>
              </a:defRPr>
            </a:lvl1pPr>
          </a:lstStyle>
          <a:p>
            <a:fld id="{424EE916-4113-4B85-A8FC-54BA9693D51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904982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Ubuntu" panose="020B050403060203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Ubuntu" panose="020B050403060203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Ubuntu" panose="020B050403060203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Ubuntu" panose="020B050403060203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Ubuntu" panose="020B0504030602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4EE916-4113-4B85-A8FC-54BA9693D511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9803807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4EE916-4113-4B85-A8FC-54BA9693D511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6589484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4EE916-4113-4B85-A8FC-54BA9693D511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4831274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4EE916-4113-4B85-A8FC-54BA9693D511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7123993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4EE916-4113-4B85-A8FC-54BA9693D511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364583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0" y="3040"/>
            <a:ext cx="9144000" cy="68519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9923" y="5627340"/>
            <a:ext cx="5050189" cy="387474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9923" y="6034658"/>
            <a:ext cx="5050189" cy="399628"/>
          </a:xfrm>
        </p:spPr>
        <p:txBody>
          <a:bodyPr/>
          <a:lstStyle>
            <a:lvl1pPr marL="0" indent="0" algn="l">
              <a:buNone/>
              <a:defRPr sz="2000" b="1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5940151" y="6092825"/>
            <a:ext cx="1696203" cy="504825"/>
          </a:xfrm>
        </p:spPr>
        <p:txBody>
          <a:bodyPr/>
          <a:lstStyle>
            <a:lvl1pPr marL="0" indent="0" algn="r">
              <a:buNone/>
              <a:defRPr sz="1600" i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  <a:endParaRPr lang="en-GB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533279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 userDrawn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0" y="3040"/>
            <a:ext cx="9144000" cy="68519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9923" y="979139"/>
            <a:ext cx="8074327" cy="2797731"/>
          </a:xfrm>
        </p:spPr>
        <p:txBody>
          <a:bodyPr anchor="t" anchorCtr="0"/>
          <a:lstStyle>
            <a:lvl1pPr algn="l">
              <a:lnSpc>
                <a:spcPts val="6100"/>
              </a:lnSpc>
              <a:defRPr sz="5900"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9923" y="4234433"/>
            <a:ext cx="4057952" cy="1152576"/>
          </a:xfrm>
        </p:spPr>
        <p:txBody>
          <a:bodyPr/>
          <a:lstStyle>
            <a:lvl1pPr marL="0" indent="0" algn="l">
              <a:lnSpc>
                <a:spcPts val="3300"/>
              </a:lnSpc>
              <a:buNone/>
              <a:defRPr sz="3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7" name="Slide Number Placeholder 3"/>
          <p:cNvSpPr txBox="1">
            <a:spLocks/>
          </p:cNvSpPr>
          <p:nvPr userDrawn="1"/>
        </p:nvSpPr>
        <p:spPr bwMode="auto">
          <a:xfrm>
            <a:off x="558800" y="6467474"/>
            <a:ext cx="3098800" cy="204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mv="urn:schemas-microsoft-com:mac:vml" xmlns:ma14="http://schemas.microsoft.com/office/mac/drawingml/2011/main" xmlns="" val="1"/>
            </a:ext>
          </a:extLst>
        </p:spPr>
        <p:txBody>
          <a:bodyPr vert="horz" wrap="none" lIns="64291" tIns="32146" rIns="64291" bIns="321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BE135E-2566-4748-853C-8A3B78F0FB00}" type="slidenum">
              <a:rPr kumimoji="0" lang="en-GB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charset="0"/>
                <a:cs typeface="MS PGothic" charset="0"/>
                <a:sym typeface="Ubuntu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sz="900" dirty="0" smtClean="0">
                <a:solidFill>
                  <a:srgbClr val="2E3333"/>
                </a:solidFill>
              </a:rPr>
              <a:t> | </a:t>
            </a:r>
            <a:r>
              <a:rPr lang="en-US" sz="900" b="1" dirty="0" smtClean="0">
                <a:solidFill>
                  <a:srgbClr val="2E3333"/>
                </a:solidFill>
              </a:rPr>
              <a:t>Law Enforcement Torch Run</a:t>
            </a:r>
            <a:r>
              <a:rPr lang="en-US" sz="900" b="1" baseline="30000" dirty="0" smtClean="0">
                <a:solidFill>
                  <a:srgbClr val="2E3333"/>
                </a:solidFill>
              </a:rPr>
              <a:t>®</a:t>
            </a:r>
            <a:r>
              <a:rPr lang="en-US" sz="900" b="1" dirty="0" smtClean="0">
                <a:solidFill>
                  <a:srgbClr val="2E3333"/>
                </a:solidFill>
              </a:rPr>
              <a:t> </a:t>
            </a:r>
            <a:r>
              <a:rPr lang="en-US" sz="900" dirty="0" smtClean="0">
                <a:solidFill>
                  <a:srgbClr val="2E3333"/>
                </a:solidFill>
              </a:rPr>
              <a:t>for Special Olympics</a:t>
            </a:r>
            <a:endParaRPr kumimoji="0" lang="en-GB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charset="0"/>
              <a:cs typeface="MS PGothic" charset="0"/>
              <a:sym typeface="Ubuntu" charset="0"/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732128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Standar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spcBef>
                <a:spcPts val="1134"/>
              </a:spcBef>
              <a:defRPr/>
            </a:lvl2pPr>
            <a:lvl3pPr>
              <a:spcBef>
                <a:spcPts val="850"/>
              </a:spcBef>
              <a:defRPr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21083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lnSpc>
                <a:spcPts val="9000"/>
              </a:lnSpc>
              <a:spcBef>
                <a:spcPts val="0"/>
              </a:spcBef>
              <a:buNone/>
              <a:defRPr sz="8000" spc="-200" baseline="0"/>
            </a:lvl1pPr>
          </a:lstStyle>
          <a:p>
            <a:pPr lvl="0"/>
            <a:r>
              <a:rPr lang="en-US" dirty="0" smtClean="0"/>
              <a:t>Click to edit Master </a:t>
            </a:r>
            <a:r>
              <a:rPr lang="en-US" smtClean="0"/>
              <a:t>text styles</a:t>
            </a:r>
            <a:endParaRPr lang="en-GB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641412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 userDrawn="1">
  <p:cSld name="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58416" y="258416"/>
            <a:ext cx="8547654" cy="6321771"/>
          </a:xfrm>
          <a:solidFill>
            <a:schemeClr val="accent6"/>
          </a:solidFill>
        </p:spPr>
        <p:txBody>
          <a:bodyPr tIns="2016000" anchor="t" anchorCtr="0"/>
          <a:lstStyle>
            <a:lvl1pPr marL="0" indent="0" algn="ctr">
              <a:buNone/>
              <a:defRPr sz="1600"/>
            </a:lvl1pPr>
          </a:lstStyle>
          <a:p>
            <a:r>
              <a:rPr lang="en-GB" dirty="0" smtClean="0"/>
              <a:t>Insert image</a:t>
            </a:r>
            <a:endParaRPr lang="en-GB" dirty="0"/>
          </a:p>
        </p:txBody>
      </p:sp>
      <p:sp>
        <p:nvSpPr>
          <p:cNvPr id="6" name="Text Box 4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539750" y="6121400"/>
            <a:ext cx="460375" cy="18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mv="urn:schemas-microsoft-com:mac:vml" xmlns:ma14="http://schemas.microsoft.com/office/mac/drawingml/2011/main" xmlns="" val="1"/>
            </a:ext>
          </a:extLst>
        </p:spPr>
        <p:txBody>
          <a:bodyPr vert="horz" wrap="none" lIns="64291" tIns="32146" rIns="64291" bIns="32146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900">
                <a:solidFill>
                  <a:schemeClr val="bg1"/>
                </a:solidFill>
                <a:latin typeface="+mn-lt"/>
                <a:ea typeface="MS PGothic" charset="0"/>
                <a:cs typeface="MS PGothic" charset="0"/>
                <a:sym typeface="Ubuntu" charset="0"/>
              </a:defRPr>
            </a:lvl1pPr>
            <a:lvl2pPr marL="742950" indent="-28575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fld id="{F4B88F72-1EA4-FE40-A5CA-BD0111E6622B}" type="slidenum">
              <a:rPr lang="en-US" smtClean="0"/>
              <a:pPr/>
              <a:t>‹#›</a:t>
            </a:fld>
            <a:endParaRPr lang="en-US" dirty="0">
              <a:cs typeface="Ubuntu"/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757743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DBE135E-2566-4748-853C-8A3B78F0FB0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253440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8" Type="http://schemas.openxmlformats.org/officeDocument/2006/relationships/image" Target="../media/image1.png"/><Relationship Id="rId9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0" y="3040"/>
            <a:ext cx="9144000" cy="685192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750" y="274638"/>
            <a:ext cx="8064500" cy="92211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750" y="1700808"/>
            <a:ext cx="8064500" cy="44253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</a:t>
            </a:r>
            <a:r>
              <a:rPr lang="en-US" dirty="0" smtClean="0"/>
              <a:t>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544513" y="1295400"/>
            <a:ext cx="7912100" cy="1588"/>
          </a:xfrm>
          <a:prstGeom prst="line">
            <a:avLst/>
          </a:prstGeom>
          <a:blipFill dpi="0" rotWithShape="0">
            <a:blip r:embed="rId9"/>
            <a:srcRect/>
            <a:tile tx="0" ty="0" sx="100000" sy="100000" flip="none" algn="tl"/>
          </a:blipFill>
          <a:ln w="25400" cap="flat" cmpd="sng" algn="ctr">
            <a:solidFill>
              <a:srgbClr val="143368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0" name="Slide Number Placeholder 3"/>
          <p:cNvSpPr txBox="1">
            <a:spLocks/>
          </p:cNvSpPr>
          <p:nvPr userDrawn="1"/>
        </p:nvSpPr>
        <p:spPr bwMode="auto">
          <a:xfrm>
            <a:off x="558800" y="6467474"/>
            <a:ext cx="3098800" cy="204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FAA26D3D-D897-4be2-8F04-BA451C77F1D7}">
              <ma14:placeholderFlag xmlns:a="http://schemas.openxmlformats.org/drawingml/2006/main" xmlns:r="http://schemas.openxmlformats.org/officeDocument/2006/relationships" xmlns:p="http://schemas.openxmlformats.org/presentationml/2006/main" xmlns:mc="http://schemas.openxmlformats.org/markup-compatibility/2006" xmlns:mv="urn:schemas-microsoft-com:mac:vml" xmlns:ma14="http://schemas.microsoft.com/office/mac/drawingml/2011/main" xmlns="" val="1"/>
            </a:ext>
          </a:extLst>
        </p:spPr>
        <p:txBody>
          <a:bodyPr vert="horz" wrap="none" lIns="64291" tIns="32146" rIns="64291" bIns="321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BE135E-2566-4748-853C-8A3B78F0FB00}" type="slidenum">
              <a:rPr kumimoji="0" lang="en-GB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charset="0"/>
                <a:cs typeface="MS PGothic" charset="0"/>
                <a:sym typeface="Ubuntu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sz="900" dirty="0" smtClean="0">
                <a:solidFill>
                  <a:srgbClr val="2E3333"/>
                </a:solidFill>
              </a:rPr>
              <a:t> | </a:t>
            </a:r>
            <a:r>
              <a:rPr lang="en-US" sz="900" b="1" dirty="0" smtClean="0">
                <a:solidFill>
                  <a:srgbClr val="2E3333"/>
                </a:solidFill>
              </a:rPr>
              <a:t>Law Enforcement Torch Run</a:t>
            </a:r>
            <a:r>
              <a:rPr lang="en-US" sz="900" b="1" baseline="30000" dirty="0" smtClean="0">
                <a:solidFill>
                  <a:srgbClr val="2E3333"/>
                </a:solidFill>
              </a:rPr>
              <a:t>®</a:t>
            </a:r>
            <a:r>
              <a:rPr lang="en-US" sz="900" b="1" dirty="0" smtClean="0">
                <a:solidFill>
                  <a:srgbClr val="2E3333"/>
                </a:solidFill>
              </a:rPr>
              <a:t> </a:t>
            </a:r>
            <a:r>
              <a:rPr lang="en-US" sz="900" dirty="0" smtClean="0">
                <a:solidFill>
                  <a:srgbClr val="2E3333"/>
                </a:solidFill>
              </a:rPr>
              <a:t>for Special Olympics</a:t>
            </a:r>
            <a:endParaRPr kumimoji="0" lang="en-GB" sz="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charset="0"/>
              <a:cs typeface="MS PGothic" charset="0"/>
              <a:sym typeface="Ubuntu" charset="0"/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71066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0" r:id="rId3"/>
    <p:sldLayoutId id="2147483657" r:id="rId4"/>
    <p:sldLayoutId id="2147483654" r:id="rId5"/>
    <p:sldLayoutId id="2147483655" r:id="rId6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b="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69875" indent="-269875" algn="l" defTabSz="914400" rtl="0" eaLnBrk="1" latinLnBrk="0" hangingPunct="1">
        <a:spcBef>
          <a:spcPts val="850"/>
        </a:spcBef>
        <a:buClr>
          <a:schemeClr val="tx1"/>
        </a:buClr>
        <a:buSzPct val="100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41338" indent="-231775" algn="l" defTabSz="914400" rtl="0" eaLnBrk="1" latinLnBrk="0" hangingPunct="1">
        <a:spcBef>
          <a:spcPts val="1134"/>
        </a:spcBef>
        <a:buClr>
          <a:schemeClr val="tx1"/>
        </a:buClr>
        <a:buFont typeface="Arial" panose="020B0604020202020204" pitchFamily="34" charset="0"/>
        <a:buChar char="-"/>
        <a:defRPr sz="2000" kern="1200" baseline="0">
          <a:solidFill>
            <a:schemeClr val="tx1"/>
          </a:solidFill>
          <a:latin typeface="Ubuntu Light" panose="020B0304030602030204" pitchFamily="34" charset="0"/>
          <a:ea typeface="+mn-ea"/>
          <a:cs typeface="+mn-cs"/>
        </a:defRPr>
      </a:lvl2pPr>
      <a:lvl3pPr marL="798513" indent="-231775" algn="l" defTabSz="914400" rtl="0" eaLnBrk="1" latinLnBrk="0" hangingPunct="1">
        <a:spcBef>
          <a:spcPts val="850"/>
        </a:spcBef>
        <a:buFont typeface="Arial" pitchFamily="34" charset="0"/>
        <a:buChar char="•"/>
        <a:defRPr sz="2000" kern="1200">
          <a:solidFill>
            <a:schemeClr val="tx1"/>
          </a:solidFill>
          <a:latin typeface="Ubuntu Light" panose="020B0304030602030204" pitchFamily="34" charset="0"/>
          <a:ea typeface="+mn-ea"/>
          <a:cs typeface="+mn-cs"/>
        </a:defRPr>
      </a:lvl3pPr>
      <a:lvl4pPr marL="1042988" indent="-257175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Ubuntu Light" panose="020B0304030602030204" pitchFamily="34" charset="0"/>
          <a:ea typeface="+mn-ea"/>
          <a:cs typeface="+mn-cs"/>
        </a:defRPr>
      </a:lvl4pPr>
      <a:lvl5pPr marL="1312863" indent="-217488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Ubuntu Light" panose="020B0304030602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mtClean="0"/>
              <a:t>Presentation Title</a:t>
            </a:r>
            <a:endParaRPr lang="en-GB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Presented by Anne Other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Program Name</a:t>
            </a:r>
            <a:endParaRPr lang="en-GB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7727920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Standard Text Slide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For most simple text slides we should use a clean slide such as this.</a:t>
            </a:r>
          </a:p>
          <a:p>
            <a:r>
              <a:rPr lang="en-GB" dirty="0"/>
              <a:t>This keeps the presentation feeling fresh and simple – clear communication.</a:t>
            </a:r>
          </a:p>
          <a:p>
            <a:r>
              <a:rPr lang="en-GB" dirty="0"/>
              <a:t>The typeface is Ubuntu – Special Olympics’ identity typeface and available free from </a:t>
            </a:r>
          </a:p>
          <a:p>
            <a:pPr lvl="1"/>
            <a:r>
              <a:rPr lang="en-GB" dirty="0"/>
              <a:t>http://font.ubuntu.com</a:t>
            </a:r>
            <a:r>
              <a:rPr lang="en-GB" dirty="0" smtClean="0"/>
              <a:t>/</a:t>
            </a:r>
            <a:endParaRPr lang="en-GB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082078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Use Chapter Slides to punctuate a presentation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Add sub headings for additional information</a:t>
            </a:r>
            <a:endParaRPr lang="en-GB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0360907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Tip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Use large text to make </a:t>
            </a:r>
            <a:r>
              <a:rPr lang="en-GB" smtClean="0"/>
              <a:t>a point.</a:t>
            </a:r>
            <a:endParaRPr lang="en-GB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3490743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4B88F72-1EA4-FE40-A5CA-BD0111E6622B}" type="slidenum">
              <a:rPr lang="en-US" smtClean="0"/>
              <a:pPr/>
              <a:t>5</a:t>
            </a:fld>
            <a:endParaRPr lang="en-US" dirty="0">
              <a:cs typeface="Ubuntu"/>
            </a:endParaRP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extBox 3"/>
          <p:cNvSpPr txBox="1"/>
          <p:nvPr/>
        </p:nvSpPr>
        <p:spPr>
          <a:xfrm>
            <a:off x="539750" y="640080"/>
            <a:ext cx="419989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bg1"/>
                </a:solidFill>
              </a:rPr>
              <a:t>A picture paints a thousand words</a:t>
            </a:r>
          </a:p>
          <a:p>
            <a:endParaRPr lang="en-GB" sz="1400" dirty="0" smtClean="0">
              <a:solidFill>
                <a:schemeClr val="bg1"/>
              </a:solidFill>
            </a:endParaRPr>
          </a:p>
          <a:p>
            <a:r>
              <a:rPr lang="en-GB" sz="1000" dirty="0">
                <a:solidFill>
                  <a:schemeClr val="bg1"/>
                </a:solidFill>
              </a:rPr>
              <a:t>Use the Picture and Caption format to create strong compelling slide like this</a:t>
            </a:r>
            <a:r>
              <a:rPr lang="en-GB" sz="1000">
                <a:solidFill>
                  <a:schemeClr val="bg1"/>
                </a:solidFill>
              </a:rPr>
              <a:t>. </a:t>
            </a:r>
            <a:r>
              <a:rPr lang="en-GB" sz="1000" dirty="0" smtClean="0">
                <a:solidFill>
                  <a:schemeClr val="bg1"/>
                </a:solidFill>
              </a:rPr>
              <a:t>Don't </a:t>
            </a:r>
            <a:r>
              <a:rPr lang="en-GB" sz="1000" dirty="0">
                <a:solidFill>
                  <a:schemeClr val="bg1"/>
                </a:solidFill>
              </a:rPr>
              <a:t>forget to caption where possible. For best effect crop the image to fill the placeholder</a:t>
            </a:r>
            <a:r>
              <a:rPr lang="en-GB" sz="1000" dirty="0" smtClean="0">
                <a:solidFill>
                  <a:schemeClr val="bg1"/>
                </a:solidFill>
              </a:rPr>
              <a:t>.</a:t>
            </a:r>
            <a:endParaRPr lang="en-GB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400941606"/>
      </p:ext>
    </p:extLst>
  </p:cSld>
  <p:clrMapOvr>
    <a:masterClrMapping/>
  </p:clrMapOvr>
</p:sld>
</file>

<file path=ppt/theme/theme1.xml><?xml version="1.0" encoding="utf-8"?>
<a:theme xmlns:a="http://schemas.openxmlformats.org/drawingml/2006/main" name="LETR Arial PowerPoint Template">
  <a:themeElements>
    <a:clrScheme name="LETR">
      <a:dk1>
        <a:srgbClr val="000000"/>
      </a:dk1>
      <a:lt1>
        <a:srgbClr val="FFFFFF"/>
      </a:lt1>
      <a:dk2>
        <a:srgbClr val="003B79"/>
      </a:dk2>
      <a:lt2>
        <a:srgbClr val="636359"/>
      </a:lt2>
      <a:accent1>
        <a:srgbClr val="FBBD1A"/>
      </a:accent1>
      <a:accent2>
        <a:srgbClr val="E2001A"/>
      </a:accent2>
      <a:accent3>
        <a:srgbClr val="64645C"/>
      </a:accent3>
      <a:accent4>
        <a:srgbClr val="007CB0"/>
      </a:accent4>
      <a:accent5>
        <a:srgbClr val="009EE0"/>
      </a:accent5>
      <a:accent6>
        <a:srgbClr val="D1D2D4"/>
      </a:accent6>
      <a:hlink>
        <a:srgbClr val="0000FF"/>
      </a:hlink>
      <a:folHlink>
        <a:srgbClr val="800080"/>
      </a:folHlink>
    </a:clrScheme>
    <a:fontScheme name="LETR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175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LETR Arial PowerPoint Template.potx</Template>
  <TotalTime>7</TotalTime>
  <Words>124</Words>
  <Application>Microsoft Macintosh PowerPoint</Application>
  <PresentationFormat>On-screen Show (4:3)</PresentationFormat>
  <Paragraphs>21</Paragraphs>
  <Slides>5</Slides>
  <Notes>5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LETR Arial PowerPoint Template</vt:lpstr>
      <vt:lpstr>Presentation Title</vt:lpstr>
      <vt:lpstr>Standard Text Slide</vt:lpstr>
      <vt:lpstr>Use Chapter Slides to punctuate a presentation</vt:lpstr>
      <vt:lpstr>Tip</vt:lpstr>
      <vt:lpstr>Slide 5</vt:lpstr>
    </vt:vector>
  </TitlesOfParts>
  <Company>Zero-G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Ciaran O Gaora</dc:creator>
  <cp:lastModifiedBy>Ciaran O Gaora</cp:lastModifiedBy>
  <cp:revision>2</cp:revision>
  <dcterms:created xsi:type="dcterms:W3CDTF">2013-11-07T20:59:40Z</dcterms:created>
  <dcterms:modified xsi:type="dcterms:W3CDTF">2013-11-07T21:00:43Z</dcterms:modified>
</cp:coreProperties>
</file>